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0003"/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0" autoAdjust="0"/>
    <p:restoredTop sz="94600" autoAdjust="0"/>
  </p:normalViewPr>
  <p:slideViewPr>
    <p:cSldViewPr>
      <p:cViewPr>
        <p:scale>
          <a:sx n="70" d="100"/>
          <a:sy n="70" d="100"/>
        </p:scale>
        <p:origin x="-2814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712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18EB9-1734-4268-A7CF-572F06F5A05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234B3-243A-45EE-BD7B-DA79D3EEA0D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01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D914D-3DB8-4929-8B3C-7A7C5C1DABD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0A4FA-DF68-4973-A367-1C403C256F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42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51ADB-A13A-44B0-8397-C812A2FAC74E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AB3D1-3955-4A78-866D-8849F164D00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60064-7881-4187-8975-359AC2B67D4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>
            <a:noAutofit/>
          </a:bodyPr>
          <a:lstStyle>
            <a:lvl1pPr>
              <a:defRPr sz="3200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it-IT" smtClean="0"/>
              <a:t>Ing. Bacchelli e Ing. Marenco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C43697-07C1-4E1F-94B1-0B0C9FF4BD4E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06E8A8-010A-4DFD-8C9D-6889C56C444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Ing. Bacchelli e Ing. Marenco</a:t>
            </a:r>
            <a:endParaRPr lang="it-I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43697-07C1-4E1F-94B1-0B0C9FF4BD4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867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43697-07C1-4E1F-94B1-0B0C9FF4BD4E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A9342-0093-4CC8-BD00-F2900F88D61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B220A-0F7D-40B4-8F09-3D50D7040E7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5D280-235C-436D-8F82-4B17723F930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6E8A8-010A-4DFD-8C9D-6889C56C444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49024-DC18-428F-86B6-1B153190835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4BAF6-2CCC-4D78-8300-6CA64DF9C67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68420-CAC1-4A5E-8EB1-7C6F34C8A06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/>
              <a:t>Ing. Bacchelli e Ing. Marenco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5160064-7881-4187-8975-359AC2B67D4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graphicFrame>
        <p:nvGraphicFramePr>
          <p:cNvPr id="11" name="Oggetto 10" hidden="1"/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3367749288"/>
              </p:ext>
            </p:extLst>
          </p:nvPr>
        </p:nvGraphicFramePr>
        <p:xfrm>
          <a:off x="1590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7" name="Diapositiva think-cell" r:id="rId18" imgW="360" imgH="360" progId="TCLayout.ActiveDocument.1">
                  <p:embed/>
                </p:oleObj>
              </mc:Choice>
              <mc:Fallback>
                <p:oleObj name="Diapositiva think-cell" r:id="rId18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90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674" r:id="rId12"/>
    <p:sldLayoutId id="2147483678" r:id="rId13"/>
    <p:sldLayoutId id="2147483661" r:id="rId14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208912" cy="3096344"/>
          </a:xfrm>
        </p:spPr>
        <p:txBody>
          <a:bodyPr/>
          <a:lstStyle/>
          <a:p>
            <a:pPr algn="ctr"/>
            <a:r>
              <a:rPr lang="it-IT" dirty="0" smtClean="0"/>
              <a:t>COMMISSIONE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u="sng" dirty="0" smtClean="0"/>
              <a:t>Salute </a:t>
            </a:r>
            <a:r>
              <a:rPr lang="it-IT" u="sng" dirty="0"/>
              <a:t>e Sicurezza </a:t>
            </a:r>
            <a:r>
              <a:rPr lang="it-IT" u="sng" dirty="0" smtClean="0"/>
              <a:t/>
            </a:r>
            <a:br>
              <a:rPr lang="it-IT" u="sng" dirty="0" smtClean="0"/>
            </a:br>
            <a:r>
              <a:rPr lang="it-IT" u="sng" dirty="0" smtClean="0"/>
              <a:t>nei </a:t>
            </a:r>
            <a:r>
              <a:rPr lang="it-IT" u="sng" dirty="0"/>
              <a:t>luoghi di lavoro</a:t>
            </a: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907824" y="4837160"/>
            <a:ext cx="7772400" cy="464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it-IT" sz="1600" b="1" dirty="0" smtClean="0"/>
              <a:t>Coordinatore: Ing. Anna Bacchelli</a:t>
            </a:r>
            <a:endParaRPr lang="it-IT" sz="1600" b="1" dirty="0"/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907824" y="5588076"/>
            <a:ext cx="4352218" cy="464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it-IT" sz="1600" b="1" dirty="0" smtClean="0"/>
              <a:t>Consigliere Referente: </a:t>
            </a:r>
            <a:r>
              <a:rPr lang="it-IT" sz="1600" b="1" dirty="0"/>
              <a:t>Ing. Andrea Raviolo</a:t>
            </a:r>
          </a:p>
          <a:p>
            <a:pPr fontAlgn="auto"/>
            <a:endParaRPr lang="it-IT" sz="1600" b="1" dirty="0"/>
          </a:p>
        </p:txBody>
      </p:sp>
      <p:sp>
        <p:nvSpPr>
          <p:cNvPr id="7" name="Segnaposto data 3"/>
          <p:cNvSpPr txBox="1">
            <a:spLocks/>
          </p:cNvSpPr>
          <p:nvPr/>
        </p:nvSpPr>
        <p:spPr>
          <a:xfrm>
            <a:off x="243568" y="6386413"/>
            <a:ext cx="228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smtClean="0"/>
              <a:t>Modena 26  Gennaio  2019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038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9577" y="3356992"/>
            <a:ext cx="8280920" cy="1872208"/>
          </a:xfrm>
        </p:spPr>
        <p:txBody>
          <a:bodyPr>
            <a:normAutofit/>
          </a:bodyPr>
          <a:lstStyle/>
          <a:p>
            <a:pPr marL="379476" indent="-342900">
              <a:buFontTx/>
              <a:buChar char="-"/>
            </a:pPr>
            <a:r>
              <a:rPr lang="it-IT" sz="2400" b="1" dirty="0" smtClean="0"/>
              <a:t>Riunione mensile con programma delle date con anticipo prossima riunione martedì 12/02 ore 18.30. Numero medio di partecipanti 10</a:t>
            </a:r>
          </a:p>
          <a:p>
            <a:pPr marL="379476" indent="-342900">
              <a:buFontTx/>
              <a:buChar char="-"/>
            </a:pPr>
            <a:endParaRPr lang="it-IT" sz="2400" b="1" dirty="0" smtClean="0"/>
          </a:p>
          <a:p>
            <a:pPr marL="379476" indent="-342900">
              <a:buFontTx/>
              <a:buChar char="-"/>
            </a:pPr>
            <a:endParaRPr lang="it-IT" sz="2400" b="1" dirty="0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487361" y="1574069"/>
            <a:ext cx="8280920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9476" indent="-342900" fontAlgn="auto">
              <a:buFontTx/>
              <a:buChar char="-"/>
            </a:pPr>
            <a:r>
              <a:rPr lang="it-IT" sz="2400" b="1" dirty="0" smtClean="0"/>
              <a:t>Composizione della Commissione:</a:t>
            </a:r>
          </a:p>
          <a:p>
            <a:pPr marL="36576" fontAlgn="auto"/>
            <a:r>
              <a:rPr lang="it-IT" sz="2400" b="1" i="1" dirty="0" smtClean="0"/>
              <a:t>Professionisti che si occupano di diversi argomenti della salute e sicurezza negli ambienti di lavoro</a:t>
            </a:r>
          </a:p>
          <a:p>
            <a:pPr marL="379476" indent="-342900" fontAlgn="auto">
              <a:buFontTx/>
              <a:buChar char="-"/>
            </a:pPr>
            <a:endParaRPr lang="it-IT" sz="2400" b="1" dirty="0" smtClean="0"/>
          </a:p>
          <a:p>
            <a:pPr marL="379476" indent="-342900" fontAlgn="auto">
              <a:buFontTx/>
              <a:buChar char="-"/>
            </a:pPr>
            <a:endParaRPr lang="it-IT" sz="2400" b="1" dirty="0"/>
          </a:p>
        </p:txBody>
      </p:sp>
      <p:sp>
        <p:nvSpPr>
          <p:cNvPr id="8" name="Segnaposto data 3"/>
          <p:cNvSpPr txBox="1">
            <a:spLocks/>
          </p:cNvSpPr>
          <p:nvPr/>
        </p:nvSpPr>
        <p:spPr>
          <a:xfrm>
            <a:off x="243568" y="6386413"/>
            <a:ext cx="228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smtClean="0"/>
              <a:t>Modena 26  Gennaio  2019</a:t>
            </a:r>
            <a:endParaRPr lang="it-IT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487361" y="116632"/>
            <a:ext cx="7772400" cy="792088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it-IT" sz="5400" dirty="0" smtClean="0"/>
              <a:t>CHI SIAMO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339266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87361" y="116632"/>
            <a:ext cx="7772400" cy="792088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it-IT" dirty="0" smtClean="0"/>
              <a:t>COSA ABBIAMO FATTO</a:t>
            </a:r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371990" y="1561299"/>
            <a:ext cx="4620108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 fontAlgn="auto"/>
            <a:r>
              <a:rPr lang="it-IT" sz="2800" b="1" dirty="0" smtClean="0"/>
              <a:t>Visita aziendale presso </a:t>
            </a:r>
            <a:r>
              <a:rPr lang="it-IT" sz="2800" b="1" dirty="0" err="1" smtClean="0"/>
              <a:t>COMER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INDUSTRIES</a:t>
            </a:r>
            <a:endParaRPr lang="it-IT" sz="2800" b="1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758" y="1196752"/>
            <a:ext cx="3714432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472" y="1196752"/>
            <a:ext cx="3714432" cy="538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96" y="2915896"/>
            <a:ext cx="3571347" cy="2678511"/>
          </a:xfrm>
          <a:prstGeom prst="rect">
            <a:avLst/>
          </a:prstGeom>
        </p:spPr>
      </p:pic>
      <p:sp>
        <p:nvSpPr>
          <p:cNvPr id="10" name="Sottotitolo 2"/>
          <p:cNvSpPr txBox="1">
            <a:spLocks/>
          </p:cNvSpPr>
          <p:nvPr/>
        </p:nvSpPr>
        <p:spPr>
          <a:xfrm>
            <a:off x="221989" y="2060847"/>
            <a:ext cx="5286115" cy="8550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 fontAlgn="auto"/>
            <a:r>
              <a:rPr lang="it-IT" sz="2800" b="1" dirty="0"/>
              <a:t>Convegno </a:t>
            </a:r>
            <a:r>
              <a:rPr lang="it-IT" sz="2800" b="1" dirty="0" err="1"/>
              <a:t>RSPP</a:t>
            </a:r>
            <a:r>
              <a:rPr lang="it-IT" sz="2800" b="1" dirty="0"/>
              <a:t> 360°</a:t>
            </a:r>
            <a:endParaRPr lang="it-IT" sz="2800" b="1" dirty="0" smtClean="0"/>
          </a:p>
          <a:p>
            <a:pPr marL="379476" indent="-342900" fontAlgn="auto">
              <a:buFontTx/>
              <a:buChar char="-"/>
            </a:pPr>
            <a:endParaRPr lang="it-IT" sz="2800" b="1" dirty="0"/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456295" y="1254988"/>
            <a:ext cx="7803466" cy="18381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 fontAlgn="auto"/>
            <a:r>
              <a:rPr lang="it-IT" sz="3000" b="1" dirty="0" smtClean="0"/>
              <a:t>Seminar LAVORARE </a:t>
            </a:r>
            <a:r>
              <a:rPr lang="it-IT" sz="3000" b="1" dirty="0"/>
              <a:t>IN SICUREZZA PER </a:t>
            </a:r>
            <a:r>
              <a:rPr lang="it-IT" sz="3000" b="1" dirty="0" err="1"/>
              <a:t>EFFICIENTARE</a:t>
            </a:r>
            <a:r>
              <a:rPr lang="it-IT" sz="3000" b="1" dirty="0"/>
              <a:t> I PROCESSI </a:t>
            </a:r>
            <a:r>
              <a:rPr lang="it-IT" sz="3000" b="1" dirty="0" smtClean="0"/>
              <a:t>PRODUTTIVI</a:t>
            </a:r>
          </a:p>
          <a:p>
            <a:pPr marL="379476" indent="-342900" fontAlgn="auto">
              <a:buFontTx/>
              <a:buChar char="-"/>
            </a:pPr>
            <a:endParaRPr lang="it-IT" sz="3000" b="1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763" y="4581128"/>
            <a:ext cx="2742423" cy="1542613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56992"/>
            <a:ext cx="2710482" cy="2769406"/>
          </a:xfrm>
          <a:prstGeom prst="rect">
            <a:avLst/>
          </a:prstGeom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877" y="2488371"/>
            <a:ext cx="2556243" cy="3638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ottotitolo 2"/>
          <p:cNvSpPr txBox="1">
            <a:spLocks/>
          </p:cNvSpPr>
          <p:nvPr/>
        </p:nvSpPr>
        <p:spPr>
          <a:xfrm>
            <a:off x="243568" y="1996925"/>
            <a:ext cx="7830599" cy="9828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 fontAlgn="auto"/>
            <a:r>
              <a:rPr lang="it-IT" sz="2800" b="1" dirty="0"/>
              <a:t>Collaborazione nell’organizzazione di corsi con altre commissioni </a:t>
            </a:r>
            <a:endParaRPr lang="it-IT" sz="2800" b="1" dirty="0" smtClean="0"/>
          </a:p>
          <a:p>
            <a:pPr marL="379476" indent="-342900" fontAlgn="auto">
              <a:buFontTx/>
              <a:buChar char="-"/>
            </a:pPr>
            <a:endParaRPr lang="it-IT" sz="2800" b="1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002" y="3093133"/>
            <a:ext cx="2565948" cy="2265335"/>
          </a:xfrm>
          <a:prstGeom prst="rect">
            <a:avLst/>
          </a:prstGeom>
        </p:spPr>
      </p:pic>
      <p:sp>
        <p:nvSpPr>
          <p:cNvPr id="17" name="Segnaposto data 3"/>
          <p:cNvSpPr txBox="1">
            <a:spLocks/>
          </p:cNvSpPr>
          <p:nvPr/>
        </p:nvSpPr>
        <p:spPr>
          <a:xfrm>
            <a:off x="243568" y="6386413"/>
            <a:ext cx="228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smtClean="0"/>
              <a:t>Modena 26  Gennaio  2019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779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 build="p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280920" cy="3672408"/>
          </a:xfrm>
        </p:spPr>
        <p:txBody>
          <a:bodyPr>
            <a:normAutofit fontScale="92500" lnSpcReduction="20000"/>
          </a:bodyPr>
          <a:lstStyle/>
          <a:p>
            <a:pPr marL="379476" indent="-342900" algn="l">
              <a:buFontTx/>
              <a:buChar char="-"/>
            </a:pPr>
            <a:r>
              <a:rPr lang="it-IT" sz="2400" b="1" dirty="0" smtClean="0"/>
              <a:t>Approfondimento di tematiche di interesse anche in collaborazione con altre commissioni (Seminario «I RISCHI INTERFERENZIALI NEI LUOGHI DI LAVORO» 22/02/19 Commissione Cantieri e Commissione Ingegneria Ospedaliera, Biomedica e Sanità)</a:t>
            </a:r>
          </a:p>
          <a:p>
            <a:pPr marL="379476" indent="-342900" algn="l">
              <a:buFontTx/>
              <a:buChar char="-"/>
            </a:pPr>
            <a:r>
              <a:rPr lang="it-IT" sz="2400" b="1" dirty="0" smtClean="0"/>
              <a:t>Organizzazione di visite aziendali</a:t>
            </a:r>
          </a:p>
          <a:p>
            <a:pPr marL="379476" indent="-342900" algn="l">
              <a:buFontTx/>
              <a:buChar char="-"/>
            </a:pPr>
            <a:r>
              <a:rPr lang="it-IT" sz="2400" b="1" dirty="0" smtClean="0"/>
              <a:t>Collaborazione attiva con altre commissioni (membri attivi che partecipano anche ad altre commissioni)</a:t>
            </a:r>
          </a:p>
          <a:p>
            <a:pPr marL="379476" indent="-342900" algn="l">
              <a:buFontTx/>
              <a:buChar char="-"/>
            </a:pPr>
            <a:r>
              <a:rPr lang="it-IT" sz="2400" b="1" dirty="0" smtClean="0"/>
              <a:t>Approfondimento della nuova normativa settoriale</a:t>
            </a:r>
          </a:p>
          <a:p>
            <a:pPr marL="379476" indent="-342900" algn="l">
              <a:buFontTx/>
              <a:buChar char="-"/>
            </a:pPr>
            <a:r>
              <a:rPr lang="it-IT" sz="2400" b="1" dirty="0" smtClean="0"/>
              <a:t>Efficace brainstorming </a:t>
            </a:r>
          </a:p>
          <a:p>
            <a:pPr marL="379476" indent="-342900" algn="l">
              <a:buFontTx/>
              <a:buChar char="-"/>
            </a:pPr>
            <a:r>
              <a:rPr lang="it-IT" sz="2400" b="1" dirty="0" smtClean="0"/>
              <a:t>Mettersi a disposizione dell’Ordine</a:t>
            </a:r>
          </a:p>
          <a:p>
            <a:pPr marL="379476" indent="-342900" algn="l">
              <a:buFontTx/>
              <a:buChar char="-"/>
            </a:pPr>
            <a:endParaRPr lang="it-IT" sz="2400" b="1" dirty="0"/>
          </a:p>
        </p:txBody>
      </p:sp>
      <p:sp>
        <p:nvSpPr>
          <p:cNvPr id="7" name="Segnaposto data 3"/>
          <p:cNvSpPr txBox="1">
            <a:spLocks/>
          </p:cNvSpPr>
          <p:nvPr/>
        </p:nvSpPr>
        <p:spPr>
          <a:xfrm>
            <a:off x="243568" y="6386413"/>
            <a:ext cx="228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smtClean="0"/>
              <a:t>Modena 26  Gennaio  2019</a:t>
            </a:r>
            <a:endParaRPr lang="it-IT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487361" y="116632"/>
            <a:ext cx="7772400" cy="792088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it-IT" sz="5400" dirty="0" smtClean="0"/>
              <a:t>PROSSIMI OBIETTIVI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326691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175351" cy="4392488"/>
          </a:xfrm>
        </p:spPr>
        <p:txBody>
          <a:bodyPr/>
          <a:lstStyle/>
          <a:p>
            <a:pPr marL="182880" indent="0" algn="ctr">
              <a:lnSpc>
                <a:spcPct val="200000"/>
              </a:lnSpc>
              <a:buNone/>
            </a:pPr>
            <a:r>
              <a:rPr lang="it-IT" sz="6600" dirty="0" smtClean="0"/>
              <a:t>BUON LAVORO A TUTTI !</a:t>
            </a:r>
            <a:endParaRPr lang="it-IT" sz="6600" dirty="0"/>
          </a:p>
        </p:txBody>
      </p:sp>
      <p:sp>
        <p:nvSpPr>
          <p:cNvPr id="7" name="Segnaposto data 3"/>
          <p:cNvSpPr txBox="1">
            <a:spLocks/>
          </p:cNvSpPr>
          <p:nvPr/>
        </p:nvSpPr>
        <p:spPr>
          <a:xfrm>
            <a:off x="243568" y="6386413"/>
            <a:ext cx="228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smtClean="0"/>
              <a:t>Modena 26  Gennaio  2019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98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63&quot;/&gt;&lt;CPresentation id=&quot;1&quot;&gt;&lt;m_precDefaultNumber/&gt;&lt;m_precDefaultPercent/&gt;&lt;m_precDefaultDate&gt;&lt;m_bNumberIsYear val=&quot;0&quot;/&gt;&lt;m_strFormatTime&gt;%#m/%#d/%Y&lt;/m_strFormatTime&gt;&lt;/m_precDefaultDate&gt;&lt;m_precDefaultYear&gt;&lt;m_bNumberIsYear val=&quot;0&quot;/&gt;&lt;m_strFormatTime&gt;%Y&lt;/m_strFormatTime&gt;&lt;/m_precDefaultYear&gt;&lt;m_precDefaultQuarter&gt;&lt;m_bNumberIsYear val=&quot;0&quot;/&gt;&lt;m_strFormatTime&gt;Q%5&lt;/m_strFormatTime&gt;&lt;/m_precDefaultQuarter&gt;&lt;m_precDefaultMonth&gt;&lt;m_bNumberIsYear val=&quot;0&quot;/&gt;&lt;m_strFormatTime&gt;%#m&lt;/m_strFormatTime&gt;&lt;/m_precDefaultMonth&gt;&lt;m_precDefaultWeek&gt;&lt;m_bNumberIsYear val=&quot;0&quot;/&gt;&lt;m_strFormatTime&gt;%4&lt;/m_strFormatTime&gt;&lt;/m_precDefaultWeek&gt;&lt;m_precDefaultDay&gt;&lt;m_bNumberIsYear val=&quot;0&quot;/&gt;&lt;m_strFormatTime&gt;%#d&lt;/m_strFormatTime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244</TotalTime>
  <Words>174</Words>
  <Application>Microsoft Office PowerPoint</Application>
  <PresentationFormat>Presentazione su schermo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7" baseType="lpstr">
      <vt:lpstr>Elica</vt:lpstr>
      <vt:lpstr>Diapositiva think-cell</vt:lpstr>
      <vt:lpstr>COMMISSIONE   Salute e Sicurezza  nei luoghi di lavoro</vt:lpstr>
      <vt:lpstr>Presentazione standard di PowerPoint</vt:lpstr>
      <vt:lpstr>Presentazione standard di PowerPoint</vt:lpstr>
      <vt:lpstr>Presentazione standard di PowerPoint</vt:lpstr>
      <vt:lpstr>BUON LAVORO A TUTTI !</vt:lpstr>
    </vt:vector>
  </TitlesOfParts>
  <Company>Automobili Lamborghini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Picking list</dc:title>
  <dc:creator>Marenco, Guido (L/P-2)</dc:creator>
  <cp:lastModifiedBy>Anna</cp:lastModifiedBy>
  <cp:revision>59</cp:revision>
  <dcterms:created xsi:type="dcterms:W3CDTF">2015-09-10T18:49:11Z</dcterms:created>
  <dcterms:modified xsi:type="dcterms:W3CDTF">2019-01-25T16:07:58Z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TC010721571040</vt:lpwstr>
  </property>
</Properties>
</file>